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0" r:id="rId4"/>
    <p:sldId id="259" r:id="rId5"/>
    <p:sldId id="272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81" r:id="rId14"/>
    <p:sldId id="282" r:id="rId15"/>
    <p:sldId id="283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58" r:id="rId24"/>
    <p:sldId id="279" r:id="rId25"/>
    <p:sldId id="293" r:id="rId26"/>
    <p:sldId id="292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270" r:id="rId3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44" d="100"/>
          <a:sy n="44" d="100"/>
        </p:scale>
        <p:origin x="660" y="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51F0-DB1C-4A31-BEC8-FF2BAE15A340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EB49D-B2E3-4001-9C0E-5A9EBEF96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5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EB49D-B2E3-4001-9C0E-5A9EBEF965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9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0915" y="8687255"/>
            <a:ext cx="2813242" cy="15997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82" y="3"/>
            <a:ext cx="4356376" cy="182764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065428"/>
            <a:ext cx="5510770" cy="622157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7707" y="3"/>
            <a:ext cx="7860291" cy="476773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65103" y="4386929"/>
            <a:ext cx="5822896" cy="59000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61312" y="3709535"/>
            <a:ext cx="6565374" cy="149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872715"/>
            <a:ext cx="16256000" cy="2425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5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e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jpe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jpe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8.png"/><Relationship Id="rId7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19.png"/><Relationship Id="rId9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565" y="6705372"/>
            <a:ext cx="6051550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75" dirty="0" smtClean="0">
                <a:solidFill>
                  <a:srgbClr val="731F7D"/>
                </a:solidFill>
                <a:latin typeface="Cambria"/>
                <a:cs typeface="Cambria"/>
              </a:rPr>
              <a:t>Group Members :</a:t>
            </a: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800" spc="75" dirty="0" smtClean="0">
                <a:solidFill>
                  <a:srgbClr val="731F7D"/>
                </a:solidFill>
                <a:latin typeface="Cambria"/>
                <a:cs typeface="Cambria"/>
              </a:rPr>
              <a:t>Samama Farooq</a:t>
            </a: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800" spc="75" dirty="0" smtClean="0">
                <a:solidFill>
                  <a:srgbClr val="731F7D"/>
                </a:solidFill>
                <a:latin typeface="Cambria"/>
                <a:cs typeface="Cambria"/>
              </a:rPr>
              <a:t>Allah Rakha</a:t>
            </a: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800" spc="75" dirty="0" smtClean="0">
                <a:solidFill>
                  <a:srgbClr val="731F7D"/>
                </a:solidFill>
                <a:latin typeface="Cambria"/>
                <a:cs typeface="Cambria"/>
              </a:rPr>
              <a:t>Sohaib Ahsan</a:t>
            </a:r>
            <a:endParaRPr lang="en-US" sz="4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4800" spc="75" dirty="0" smtClean="0">
              <a:solidFill>
                <a:srgbClr val="731F7D"/>
              </a:solidFill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862736"/>
            <a:ext cx="9413240" cy="3262432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11960"/>
              </a:lnSpc>
              <a:spcBef>
                <a:spcPts val="740"/>
              </a:spcBef>
            </a:pPr>
            <a:r>
              <a:rPr lang="en-US" sz="10400" b="1" spc="-415" dirty="0" smtClean="0">
                <a:latin typeface="Arial"/>
                <a:cs typeface="Arial"/>
              </a:rPr>
              <a:t>Mini-Shell Project</a:t>
            </a:r>
            <a:endParaRPr sz="10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95332" y="0"/>
            <a:ext cx="8792845" cy="10287000"/>
            <a:chOff x="9495332" y="0"/>
            <a:chExt cx="8792845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5332" y="0"/>
              <a:ext cx="8537670" cy="76050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9017" y="6705372"/>
              <a:ext cx="2278982" cy="358162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6920" y="835612"/>
            <a:ext cx="1904946" cy="1989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512" y="19050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76400" y="419100"/>
            <a:ext cx="3429000" cy="125803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8000" spc="-415" dirty="0" smtClean="0">
                <a:solidFill>
                  <a:srgbClr val="FFFFFF"/>
                </a:solidFill>
              </a:rPr>
              <a:t>TOP</a:t>
            </a:r>
            <a:endParaRPr sz="8000" dirty="0"/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6850" b="1" spc="1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32" y="1676358"/>
            <a:ext cx="16282670" cy="847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8102" y="1984932"/>
            <a:ext cx="586789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KILL 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865143" y="622003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05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38332"/>
            <a:ext cx="13649812" cy="87220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423835"/>
            <a:ext cx="419350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This command allows us terminate a specified process by name not by pid.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512" y="19050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0" y="1663194"/>
            <a:ext cx="3429000" cy="125803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8000" spc="-415" dirty="0" smtClean="0">
                <a:solidFill>
                  <a:srgbClr val="FFFFFF"/>
                </a:solidFill>
              </a:rPr>
              <a:t>KILL</a:t>
            </a:r>
            <a:endParaRPr sz="8000" dirty="0"/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6850" b="1" spc="12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5" y="167951"/>
            <a:ext cx="2756871" cy="8974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90" y="2815688"/>
            <a:ext cx="8678896" cy="257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326" y="190500"/>
            <a:ext cx="2411162" cy="9005248"/>
          </a:xfrm>
          <a:prstGeom prst="rect">
            <a:avLst/>
          </a:prstGeom>
        </p:spPr>
      </p:pic>
      <p:sp>
        <p:nvSpPr>
          <p:cNvPr id="12" name="object 6"/>
          <p:cNvSpPr txBox="1">
            <a:spLocks/>
          </p:cNvSpPr>
          <p:nvPr/>
        </p:nvSpPr>
        <p:spPr>
          <a:xfrm>
            <a:off x="2219891" y="9105053"/>
            <a:ext cx="4587874" cy="11524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>
            <a:lvl1pPr>
              <a:defRPr sz="70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spc="-415" dirty="0" smtClean="0">
                <a:solidFill>
                  <a:srgbClr val="FFFFFF"/>
                </a:solidFill>
              </a:rPr>
              <a:t>BEFORE</a:t>
            </a:r>
            <a:endParaRPr lang="en-US" sz="6600" dirty="0"/>
          </a:p>
        </p:txBody>
      </p:sp>
      <p:sp>
        <p:nvSpPr>
          <p:cNvPr id="13" name="object 6"/>
          <p:cNvSpPr txBox="1">
            <a:spLocks/>
          </p:cNvSpPr>
          <p:nvPr/>
        </p:nvSpPr>
        <p:spPr>
          <a:xfrm>
            <a:off x="14249400" y="9072607"/>
            <a:ext cx="3902074" cy="125803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>
            <a:lvl1pPr>
              <a:defRPr sz="70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spc="-415" dirty="0" smtClean="0">
                <a:solidFill>
                  <a:srgbClr val="FFFFFF"/>
                </a:solidFill>
              </a:rPr>
              <a:t>AFTER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217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8102" y="1984932"/>
            <a:ext cx="586789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CD 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865143" y="622003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06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" y="3579727"/>
            <a:ext cx="47025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This command allows us to display the current working directory.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511" y="622003"/>
            <a:ext cx="13397784" cy="87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512" y="19050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93741" y="317364"/>
            <a:ext cx="4587874" cy="11524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spc="-415" dirty="0" smtClean="0">
                <a:solidFill>
                  <a:srgbClr val="FFFFFF"/>
                </a:solidFill>
              </a:rPr>
              <a:t>CD</a:t>
            </a:r>
            <a:endParaRPr sz="6600" dirty="0"/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6850" b="1" spc="12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02" y="1696116"/>
            <a:ext cx="16942153" cy="21582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65" y="4686300"/>
            <a:ext cx="16939403" cy="46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0997" y="1894138"/>
            <a:ext cx="586789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CMP 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865143" y="622003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07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524" y="622003"/>
            <a:ext cx="13716386" cy="8839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7445" y="3428025"/>
            <a:ext cx="39959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This command allows us to compare the contents of two files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62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512" y="19050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93741" y="317364"/>
            <a:ext cx="4587874" cy="11524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spc="-415" dirty="0" smtClean="0">
                <a:solidFill>
                  <a:srgbClr val="FFFFFF"/>
                </a:solidFill>
              </a:rPr>
              <a:t>CMP</a:t>
            </a:r>
            <a:endParaRPr sz="6600" dirty="0"/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6850" b="1" spc="12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" y="1539050"/>
            <a:ext cx="16313393" cy="2677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30" y="7353300"/>
            <a:ext cx="16549370" cy="2743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0290" y="4373458"/>
            <a:ext cx="10115174" cy="28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721" y="1196522"/>
            <a:ext cx="586789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HISTORY 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411204" y="122737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08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573951"/>
            <a:ext cx="16514267" cy="50772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4660" y="8039014"/>
            <a:ext cx="16889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This command allows us to display our command history.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9694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512" y="19050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12" y="2009175"/>
            <a:ext cx="4587874" cy="11524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spc="-415" dirty="0" smtClean="0">
                <a:solidFill>
                  <a:srgbClr val="FFFFFF"/>
                </a:solidFill>
              </a:rPr>
              <a:t>HISTORY</a:t>
            </a:r>
            <a:endParaRPr sz="6600" dirty="0"/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6850" b="1" spc="12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962" y="817842"/>
            <a:ext cx="12669838" cy="90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8102" y="1984932"/>
            <a:ext cx="586789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APPEND 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865143" y="622003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09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876300"/>
            <a:ext cx="12667363" cy="80398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88" y="3745239"/>
            <a:ext cx="56512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This command allows us to append contents into any given file.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757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9881" y="3983392"/>
            <a:ext cx="6661974" cy="63036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0146" y="7372766"/>
            <a:ext cx="2538795" cy="25394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89797" y="0"/>
            <a:ext cx="7498202" cy="51442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1020" y="1804604"/>
            <a:ext cx="2480420" cy="8972328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Swap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Kill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Line Count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Append 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Cmp    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endParaRPr lang="en-US" sz="45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endParaRPr sz="45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1873" y="149315"/>
            <a:ext cx="16256000" cy="108491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Customized Commands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2525816" y="1836392"/>
            <a:ext cx="3069439" cy="8972328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History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Password Gen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Top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Open 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Cd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endParaRPr lang="en-US" sz="45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endParaRPr sz="45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437129" y="1804604"/>
            <a:ext cx="2799161" cy="8972328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Network Det. 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Calculator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Unit Conv.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Remove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Copy  </a:t>
            </a: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marR="5080" indent="-685800">
              <a:lnSpc>
                <a:spcPts val="929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endParaRPr sz="45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762" y="1804604"/>
            <a:ext cx="9980543" cy="7152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512" y="19050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64816" y="340391"/>
            <a:ext cx="4587874" cy="11524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spc="-415" dirty="0" smtClean="0">
                <a:solidFill>
                  <a:srgbClr val="FFFFFF"/>
                </a:solidFill>
              </a:rPr>
              <a:t>APPEND</a:t>
            </a:r>
            <a:endParaRPr sz="6600" dirty="0"/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09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804" y="1764883"/>
            <a:ext cx="16241294" cy="2504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804" y="7324180"/>
            <a:ext cx="16099506" cy="2596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455" y="4694366"/>
            <a:ext cx="14256346" cy="22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2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8102" y="1984932"/>
            <a:ext cx="586789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COPY 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865143" y="622003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10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615" y="792677"/>
            <a:ext cx="12695226" cy="88747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3521893"/>
            <a:ext cx="56512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This command allows us to copy the contents of one file into another file.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56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8410" y="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64816" y="340391"/>
            <a:ext cx="4587874" cy="11524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spc="-415" dirty="0" smtClean="0">
                <a:solidFill>
                  <a:srgbClr val="FFFFFF"/>
                </a:solidFill>
              </a:rPr>
              <a:t>COPY</a:t>
            </a:r>
            <a:endParaRPr sz="6600" dirty="0"/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559" y="582041"/>
            <a:ext cx="7886700" cy="19398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559" y="2622379"/>
            <a:ext cx="7886700" cy="20481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2913" y="7936776"/>
            <a:ext cx="7886700" cy="2075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559" y="5788172"/>
            <a:ext cx="7886700" cy="1939889"/>
          </a:xfrm>
          <a:prstGeom prst="rect">
            <a:avLst/>
          </a:prstGeom>
        </p:spPr>
      </p:pic>
      <p:sp>
        <p:nvSpPr>
          <p:cNvPr id="15" name="object 6"/>
          <p:cNvSpPr txBox="1">
            <a:spLocks/>
          </p:cNvSpPr>
          <p:nvPr/>
        </p:nvSpPr>
        <p:spPr>
          <a:xfrm>
            <a:off x="4872024" y="1663194"/>
            <a:ext cx="4587874" cy="11524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>
            <a:lvl1pPr>
              <a:defRPr sz="70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spc="-415" dirty="0" smtClean="0">
                <a:solidFill>
                  <a:srgbClr val="FFFFFF"/>
                </a:solidFill>
              </a:rPr>
              <a:t>BEFORE</a:t>
            </a:r>
            <a:endParaRPr lang="en-US" sz="6600" dirty="0"/>
          </a:p>
        </p:txBody>
      </p:sp>
      <p:sp>
        <p:nvSpPr>
          <p:cNvPr id="16" name="object 6"/>
          <p:cNvSpPr txBox="1">
            <a:spLocks/>
          </p:cNvSpPr>
          <p:nvPr/>
        </p:nvSpPr>
        <p:spPr>
          <a:xfrm>
            <a:off x="5486400" y="7009081"/>
            <a:ext cx="4587874" cy="11524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>
            <a:lvl1pPr>
              <a:defRPr sz="70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spc="-415" dirty="0" smtClean="0">
                <a:solidFill>
                  <a:srgbClr val="FFFFFF"/>
                </a:solidFill>
              </a:rPr>
              <a:t>AFTER</a:t>
            </a:r>
            <a:endParaRPr lang="en-US" sz="6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10" y="4082525"/>
            <a:ext cx="8770790" cy="217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8102" y="1984932"/>
            <a:ext cx="541020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200" spc="65" dirty="0" smtClean="0">
                <a:solidFill>
                  <a:srgbClr val="731F7D"/>
                </a:solidFill>
                <a:latin typeface="Cambria"/>
                <a:cs typeface="Cambria"/>
              </a:rPr>
              <a:t>NETWORK</a:t>
            </a:r>
            <a:endParaRPr sz="72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865143" y="622003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11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842" y="1067576"/>
            <a:ext cx="12865012" cy="81145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" y="3579727"/>
            <a:ext cx="47025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This command allows us to display the </a:t>
            </a:r>
            <a:r>
              <a:rPr lang="en-US" sz="4000" dirty="0"/>
              <a:t>configure and display </a:t>
            </a:r>
            <a:r>
              <a:rPr lang="en-US" sz="4000" dirty="0" smtClean="0"/>
              <a:t>network </a:t>
            </a:r>
            <a:r>
              <a:rPr lang="en-US" sz="4000" dirty="0"/>
              <a:t>interfaces, including their IP </a:t>
            </a:r>
            <a:r>
              <a:rPr lang="en-US" sz="4000" dirty="0" smtClean="0"/>
              <a:t>addresses, status </a:t>
            </a:r>
            <a:r>
              <a:rPr lang="en-US" sz="4000" dirty="0"/>
              <a:t>(up or down), and other relevant </a:t>
            </a:r>
            <a:r>
              <a:rPr lang="en-US" sz="4000" dirty="0" smtClean="0"/>
              <a:t>information.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100" y="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28800" y="389212"/>
            <a:ext cx="5715000" cy="1170063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7200" spc="-415" dirty="0" smtClean="0">
                <a:solidFill>
                  <a:srgbClr val="FFFFFF"/>
                </a:solidFill>
              </a:rPr>
              <a:t>NETWORK</a:t>
            </a:r>
            <a:endParaRPr sz="7200" dirty="0"/>
          </a:p>
        </p:txBody>
      </p:sp>
      <p:sp>
        <p:nvSpPr>
          <p:cNvPr id="7" name="object 7"/>
          <p:cNvSpPr txBox="1"/>
          <p:nvPr/>
        </p:nvSpPr>
        <p:spPr>
          <a:xfrm>
            <a:off x="304800" y="481338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37" y="2055143"/>
            <a:ext cx="13106400" cy="69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7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8102" y="1984932"/>
            <a:ext cx="586789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PING 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865143" y="622003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12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2152" y="3756523"/>
            <a:ext cx="60238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rial"/>
                <a:cs typeface="Arial"/>
              </a:rPr>
              <a:t>This command allows us to </a:t>
            </a:r>
            <a:r>
              <a:rPr lang="en-US" sz="4400" dirty="0" smtClean="0"/>
              <a:t>troubleshoot </a:t>
            </a:r>
            <a:r>
              <a:rPr lang="en-US" sz="4400" dirty="0"/>
              <a:t>network issues, check the availability of a remote host, and measure network latency.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42900"/>
            <a:ext cx="10058400" cy="97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4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8410" y="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03850" y="258638"/>
            <a:ext cx="4587874" cy="11524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dirty="0" smtClean="0">
                <a:solidFill>
                  <a:schemeClr val="bg1"/>
                </a:solidFill>
              </a:rPr>
              <a:t>PING</a:t>
            </a:r>
            <a:endParaRPr sz="66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" y="337347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47" y="1422795"/>
            <a:ext cx="13890435" cy="858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1898" y="2092489"/>
            <a:ext cx="708709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200" spc="65" dirty="0" smtClean="0">
                <a:solidFill>
                  <a:srgbClr val="731F7D"/>
                </a:solidFill>
                <a:latin typeface="Cambria"/>
                <a:cs typeface="Cambria"/>
              </a:rPr>
              <a:t>CALCULATOR</a:t>
            </a: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865143" y="622003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13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1898" y="3788277"/>
            <a:ext cx="56512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This command allows us to perform simple arithmetic operations</a:t>
            </a:r>
            <a:endParaRPr lang="en-US" sz="5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505" y="622003"/>
            <a:ext cx="12232671" cy="886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6247" y="8553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03850" y="358761"/>
            <a:ext cx="7450584" cy="125803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dirty="0" smtClean="0">
                <a:solidFill>
                  <a:schemeClr val="bg1"/>
                </a:solidFill>
              </a:rPr>
              <a:t>CALCULATOR</a:t>
            </a:r>
            <a:endParaRPr sz="66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103" y="1849579"/>
            <a:ext cx="10601674" cy="79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5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2400" y="1509678"/>
            <a:ext cx="6477498" cy="22294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200" spc="65" dirty="0" smtClean="0">
                <a:solidFill>
                  <a:srgbClr val="731F7D"/>
                </a:solidFill>
                <a:latin typeface="Cambria"/>
                <a:cs typeface="Cambria"/>
              </a:rPr>
              <a:t>UNIT CONVERTER </a:t>
            </a:r>
            <a:endParaRPr sz="72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865143" y="622003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14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759" y="614029"/>
            <a:ext cx="12388692" cy="87988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482" y="4118052"/>
            <a:ext cx="56512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This command allows us to convert from one unit to another.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954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3167" y="1492885"/>
            <a:ext cx="5410200" cy="27218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LINE COUNT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775273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01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08" y="419100"/>
            <a:ext cx="12506046" cy="92388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4699" y="4214784"/>
            <a:ext cx="49883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This command is used to count the number of lines in a file using pipelining. The parent process creates child process for each line in the given file.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4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03850" y="358761"/>
            <a:ext cx="9164150" cy="125803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dirty="0" smtClean="0">
                <a:solidFill>
                  <a:schemeClr val="bg1"/>
                </a:solidFill>
              </a:rPr>
              <a:t>UNIT CONVERTER</a:t>
            </a:r>
            <a:endParaRPr sz="66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623795"/>
            <a:ext cx="12115800" cy="82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449" y="1539673"/>
            <a:ext cx="6477498" cy="21679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spc="65" dirty="0" smtClean="0">
                <a:solidFill>
                  <a:srgbClr val="731F7D"/>
                </a:solidFill>
                <a:latin typeface="Cambria"/>
                <a:cs typeface="Cambria"/>
              </a:rPr>
              <a:t>PASSWORD GENERATOR</a:t>
            </a:r>
            <a:endParaRPr sz="70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458846" y="350115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15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4734996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226" y="793657"/>
            <a:ext cx="12853374" cy="84027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483" y="4118052"/>
            <a:ext cx="52340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This command allows us to generate a random password of a specified length.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269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03850" y="358761"/>
            <a:ext cx="11754950" cy="125803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dirty="0" smtClean="0">
                <a:solidFill>
                  <a:schemeClr val="bg1"/>
                </a:solidFill>
              </a:rPr>
              <a:t>PASSWORD GENERATOR</a:t>
            </a:r>
            <a:endParaRPr sz="66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5" y="2629463"/>
            <a:ext cx="16840712" cy="53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1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914400" y="405804"/>
            <a:ext cx="15925800" cy="23410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>
            <a:lvl1pPr>
              <a:defRPr sz="70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indent="786765" algn="ctr">
              <a:lnSpc>
                <a:spcPts val="5720"/>
              </a:lnSpc>
              <a:spcBef>
                <a:spcPts val="355"/>
              </a:spcBef>
            </a:pPr>
            <a:endParaRPr lang="en-US" sz="13800" b="0" spc="8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700" marR="5080" indent="786765" algn="ctr">
              <a:lnSpc>
                <a:spcPts val="5720"/>
              </a:lnSpc>
              <a:spcBef>
                <a:spcPts val="355"/>
              </a:spcBef>
            </a:pPr>
            <a:r>
              <a:rPr lang="en-US" sz="13800" b="0" spc="8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 Contribution</a:t>
            </a:r>
          </a:p>
          <a:p>
            <a:pPr marL="12700" marR="5080" indent="786765" algn="ctr">
              <a:lnSpc>
                <a:spcPts val="5720"/>
              </a:lnSpc>
              <a:spcBef>
                <a:spcPts val="355"/>
              </a:spcBef>
            </a:pPr>
            <a:endParaRPr lang="en-US" sz="13800" b="0" spc="8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057" y="3314700"/>
            <a:ext cx="17830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Allah Rakha – 5 Commands (Kill, Line Count, Swap, Top , Open)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Samama Farooq – 5 Commands (Network, Ping, Calculator, Unit Conv. , Pass. Generator)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Sohaib Ahsan – 5 Commands (Cd,  Append, History, Copy, CMP)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22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220" y="7048500"/>
            <a:ext cx="15041724" cy="150746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786765" algn="ctr">
              <a:lnSpc>
                <a:spcPts val="5720"/>
              </a:lnSpc>
              <a:spcBef>
                <a:spcPts val="355"/>
              </a:spcBef>
            </a:pPr>
            <a:r>
              <a:rPr sz="5400" b="0" spc="8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</a:t>
            </a:r>
            <a:r>
              <a:rPr lang="en-US" sz="6000" b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only limit to our realization of tomorrow will be our doubts of today</a:t>
            </a:r>
            <a:r>
              <a:rPr sz="5400" b="0" spc="55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</a:t>
            </a:r>
            <a:endParaRPr sz="5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4400" y="8778344"/>
            <a:ext cx="83058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855" dirty="0" smtClean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lang="en-US" sz="6600" spc="-10" dirty="0" smtClean="0">
                <a:solidFill>
                  <a:srgbClr val="FFFFFF"/>
                </a:solidFill>
                <a:latin typeface="Cambria"/>
                <a:cs typeface="Cambria"/>
              </a:rPr>
              <a:t>Franklin D. Roosevelt</a:t>
            </a:r>
            <a:endParaRPr sz="6600" dirty="0">
              <a:latin typeface="Cambria"/>
              <a:cs typeface="Cambria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-23327" y="2019300"/>
            <a:ext cx="17602200" cy="3905556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>
            <a:lvl1pPr>
              <a:defRPr sz="70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indent="786765" algn="ctr">
              <a:lnSpc>
                <a:spcPts val="5720"/>
              </a:lnSpc>
              <a:spcBef>
                <a:spcPts val="355"/>
              </a:spcBef>
            </a:pPr>
            <a:endParaRPr lang="en-US" sz="13800" b="0" spc="8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700" marR="5080" indent="786765" algn="ctr">
              <a:lnSpc>
                <a:spcPts val="5720"/>
              </a:lnSpc>
              <a:spcBef>
                <a:spcPts val="355"/>
              </a:spcBef>
            </a:pPr>
            <a:r>
              <a:rPr lang="en-US" sz="13800" b="0" spc="8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 For Paying</a:t>
            </a:r>
          </a:p>
          <a:p>
            <a:pPr marL="12700" marR="5080" indent="786765" algn="ctr">
              <a:lnSpc>
                <a:spcPts val="5720"/>
              </a:lnSpc>
              <a:spcBef>
                <a:spcPts val="355"/>
              </a:spcBef>
            </a:pPr>
            <a:endParaRPr lang="en-US" sz="13800" b="0" spc="8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700" marR="5080" indent="786765" algn="ctr">
              <a:lnSpc>
                <a:spcPts val="5720"/>
              </a:lnSpc>
              <a:spcBef>
                <a:spcPts val="355"/>
              </a:spcBef>
            </a:pPr>
            <a:r>
              <a:rPr lang="en-US" sz="13800" b="0" spc="8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Attention!</a:t>
            </a:r>
          </a:p>
          <a:p>
            <a:pPr marL="12700" marR="5080" indent="786765" algn="ctr">
              <a:lnSpc>
                <a:spcPts val="5720"/>
              </a:lnSpc>
              <a:spcBef>
                <a:spcPts val="355"/>
              </a:spcBef>
            </a:pPr>
            <a:endParaRPr lang="en-US" sz="8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0" y="2558602"/>
            <a:ext cx="6154420" cy="125803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just">
              <a:lnSpc>
                <a:spcPts val="9290"/>
              </a:lnSpc>
              <a:spcBef>
                <a:spcPts val="509"/>
              </a:spcBef>
            </a:pPr>
            <a:r>
              <a:rPr lang="en-US" sz="8000" spc="-415" dirty="0" smtClean="0">
                <a:solidFill>
                  <a:srgbClr val="FFFFFF"/>
                </a:solidFill>
              </a:rPr>
              <a:t>Line Count</a:t>
            </a:r>
            <a:endParaRPr sz="8000" dirty="0"/>
          </a:p>
        </p:txBody>
      </p:sp>
      <p:sp>
        <p:nvSpPr>
          <p:cNvPr id="7" name="object 7"/>
          <p:cNvSpPr txBox="1"/>
          <p:nvPr/>
        </p:nvSpPr>
        <p:spPr>
          <a:xfrm>
            <a:off x="304800" y="481338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20" y="297606"/>
            <a:ext cx="11047730" cy="7038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11" y="7481761"/>
            <a:ext cx="11934439" cy="2604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2333" y="1619440"/>
            <a:ext cx="373429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SWAP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381000" y="457111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02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12192" y="3470839"/>
            <a:ext cx="40129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0" i="0" dirty="0" smtClean="0">
                <a:solidFill>
                  <a:schemeClr val="tx1"/>
                </a:solidFill>
                <a:effectLst/>
                <a:latin typeface="Söhne"/>
              </a:rPr>
              <a:t>This command allows us to swap the contents of two files with each other.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74" y="266700"/>
            <a:ext cx="12424890" cy="95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3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512" y="19050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12" y="4554382"/>
            <a:ext cx="4800600" cy="125803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8000" spc="-415" dirty="0" smtClean="0">
                <a:solidFill>
                  <a:srgbClr val="FFFFFF"/>
                </a:solidFill>
              </a:rPr>
              <a:t>SWAP</a:t>
            </a:r>
            <a:endParaRPr sz="8000" dirty="0"/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6850" b="1" spc="1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459551"/>
            <a:ext cx="11547404" cy="1390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836" y="6102919"/>
            <a:ext cx="9685142" cy="18299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87" y="8185262"/>
            <a:ext cx="9653264" cy="19215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36" y="58096"/>
            <a:ext cx="9448169" cy="20111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87" y="2297186"/>
            <a:ext cx="9467219" cy="19381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object 6"/>
          <p:cNvSpPr txBox="1">
            <a:spLocks/>
          </p:cNvSpPr>
          <p:nvPr/>
        </p:nvSpPr>
        <p:spPr>
          <a:xfrm>
            <a:off x="2819400" y="1493021"/>
            <a:ext cx="4587874" cy="11524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>
            <a:lvl1pPr>
              <a:defRPr sz="70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spc="-415" dirty="0" smtClean="0">
                <a:solidFill>
                  <a:srgbClr val="FFFFFF"/>
                </a:solidFill>
              </a:rPr>
              <a:t>BEFORE</a:t>
            </a:r>
            <a:endParaRPr lang="en-US" sz="6600" dirty="0"/>
          </a:p>
        </p:txBody>
      </p:sp>
      <p:sp>
        <p:nvSpPr>
          <p:cNvPr id="17" name="object 6"/>
          <p:cNvSpPr txBox="1">
            <a:spLocks/>
          </p:cNvSpPr>
          <p:nvPr/>
        </p:nvSpPr>
        <p:spPr>
          <a:xfrm>
            <a:off x="3412493" y="7487525"/>
            <a:ext cx="3401687" cy="125803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>
            <a:lvl1pPr>
              <a:defRPr sz="70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6600" spc="-415" dirty="0" smtClean="0">
                <a:solidFill>
                  <a:srgbClr val="FFFFFF"/>
                </a:solidFill>
              </a:rPr>
              <a:t>AFTER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4472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3400" y="1428295"/>
            <a:ext cx="5410200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OPEN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689610" y="514935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03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19158"/>
            <a:ext cx="13518501" cy="77980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6091" y="3293940"/>
            <a:ext cx="419350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This command allows us to navigate to the given website name.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2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512" y="190500"/>
            <a:ext cx="9223375" cy="8784590"/>
            <a:chOff x="0" y="0"/>
            <a:chExt cx="9223375" cy="87845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12" y="1746382"/>
            <a:ext cx="4800600" cy="125803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802005" algn="l">
              <a:lnSpc>
                <a:spcPts val="9290"/>
              </a:lnSpc>
              <a:spcBef>
                <a:spcPts val="509"/>
              </a:spcBef>
            </a:pPr>
            <a:r>
              <a:rPr lang="en-US" sz="8000" spc="-415" dirty="0" smtClean="0">
                <a:solidFill>
                  <a:srgbClr val="FFFFFF"/>
                </a:solidFill>
              </a:rPr>
              <a:t>OPEN</a:t>
            </a:r>
            <a:endParaRPr sz="8000" dirty="0"/>
          </a:p>
        </p:txBody>
      </p:sp>
      <p:sp>
        <p:nvSpPr>
          <p:cNvPr id="7" name="object 7"/>
          <p:cNvSpPr txBox="1"/>
          <p:nvPr/>
        </p:nvSpPr>
        <p:spPr>
          <a:xfrm>
            <a:off x="266700" y="419100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850" b="1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6850" b="1" spc="1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85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508552"/>
            <a:ext cx="17754600" cy="2389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66" y="190500"/>
            <a:ext cx="13411334" cy="693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62121" y="7343763"/>
            <a:ext cx="2425877" cy="29432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8102" y="1984932"/>
            <a:ext cx="586789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65" dirty="0" smtClean="0">
                <a:solidFill>
                  <a:srgbClr val="731F7D"/>
                </a:solidFill>
                <a:latin typeface="Cambria"/>
                <a:cs typeface="Cambria"/>
              </a:rPr>
              <a:t>TOP</a:t>
            </a:r>
            <a:endParaRPr sz="8800" dirty="0">
              <a:latin typeface="Cambria"/>
              <a:cs typeface="Cambria"/>
            </a:endParaRPr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865143" y="622003"/>
            <a:ext cx="1038860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6850" spc="120" dirty="0" smtClean="0">
                <a:solidFill>
                  <a:schemeClr val="tx1"/>
                </a:solidFill>
              </a:rPr>
              <a:t>04</a:t>
            </a:r>
            <a:endParaRPr lang="en-US" sz="6850" dirty="0">
              <a:solidFill>
                <a:schemeClr val="tx1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3962400" y="0"/>
            <a:ext cx="13857605" cy="6920865"/>
            <a:chOff x="3405755" y="1"/>
            <a:chExt cx="13857605" cy="692086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5755" y="1"/>
              <a:ext cx="11316757" cy="6920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227" y="2303282"/>
              <a:ext cx="3043897" cy="3044648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12" y="1158895"/>
            <a:ext cx="13357262" cy="7306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509" y="3460171"/>
            <a:ext cx="46678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This command allows us to display the resources used by the specified application.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7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</TotalTime>
  <Words>428</Words>
  <Application>Microsoft Office PowerPoint</Application>
  <PresentationFormat>Custom</PresentationFormat>
  <Paragraphs>116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</vt:lpstr>
      <vt:lpstr>Söhne</vt:lpstr>
      <vt:lpstr>Office Theme</vt:lpstr>
      <vt:lpstr>PowerPoint Presentation</vt:lpstr>
      <vt:lpstr>Customized Commands</vt:lpstr>
      <vt:lpstr>PowerPoint Presentation</vt:lpstr>
      <vt:lpstr>Line Count</vt:lpstr>
      <vt:lpstr>PowerPoint Presentation</vt:lpstr>
      <vt:lpstr>SWAP</vt:lpstr>
      <vt:lpstr>PowerPoint Presentation</vt:lpstr>
      <vt:lpstr>OPEN</vt:lpstr>
      <vt:lpstr>PowerPoint Presentation</vt:lpstr>
      <vt:lpstr>TOP</vt:lpstr>
      <vt:lpstr>PowerPoint Presentation</vt:lpstr>
      <vt:lpstr>KILL</vt:lpstr>
      <vt:lpstr>PowerPoint Presentation</vt:lpstr>
      <vt:lpstr>CD</vt:lpstr>
      <vt:lpstr>PowerPoint Presentation</vt:lpstr>
      <vt:lpstr>CMP</vt:lpstr>
      <vt:lpstr>PowerPoint Presentation</vt:lpstr>
      <vt:lpstr>HISTORY</vt:lpstr>
      <vt:lpstr>PowerPoint Presentation</vt:lpstr>
      <vt:lpstr>APPEND</vt:lpstr>
      <vt:lpstr>PowerPoint Presentation</vt:lpstr>
      <vt:lpstr>COPY</vt:lpstr>
      <vt:lpstr>PowerPoint Presentation</vt:lpstr>
      <vt:lpstr>NETWORK</vt:lpstr>
      <vt:lpstr>PowerPoint Presentation</vt:lpstr>
      <vt:lpstr>PING</vt:lpstr>
      <vt:lpstr>PowerPoint Presentation</vt:lpstr>
      <vt:lpstr>CALCULATOR</vt:lpstr>
      <vt:lpstr>PowerPoint Presentation</vt:lpstr>
      <vt:lpstr>UNIT CONVERTER</vt:lpstr>
      <vt:lpstr>PowerPoint Presentation</vt:lpstr>
      <vt:lpstr>PASSWORD GENERATOR</vt:lpstr>
      <vt:lpstr>PowerPoint Presentation</vt:lpstr>
      <vt:lpstr>"The only limit to our realization of tomorrow will be our doubts of today"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Breanna Hollis</dc:title>
  <dc:creator>Rameen Khan</dc:creator>
  <cp:keywords>DAFjqA_r2Sw,BAFjqEnzvFA</cp:keywords>
  <cp:lastModifiedBy>E5470</cp:lastModifiedBy>
  <cp:revision>28</cp:revision>
  <dcterms:created xsi:type="dcterms:W3CDTF">2023-05-22T16:32:35Z</dcterms:created>
  <dcterms:modified xsi:type="dcterms:W3CDTF">2023-05-26T16:09:36Z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2023-05-22T00:00:00Z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2023-05-22T00:00:00Z</vt:filetime>
  </property>
  <property fmtid="{D5CDD505-2E9C-101B-9397-08002B2CF9AE}" pid="5" name="Producer">
    <vt:lpwstr>Canva</vt:lpwstr>
  </property>
</Properties>
</file>